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5" r:id="rId152"/>
    <p:sldId id="1196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打包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19618</Words>
  <Application>WPS 演示</Application>
  <PresentationFormat>宽屏</PresentationFormat>
  <Paragraphs>1215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1013</cp:revision>
  <dcterms:created xsi:type="dcterms:W3CDTF">2023-03-11T21:39:13Z</dcterms:created>
  <dcterms:modified xsi:type="dcterms:W3CDTF">2023-03-11T21:39:13Z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